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EBFCFF-6269-407D-A599-027A751C8600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ACEA9E-63CD-480D-A1C0-EB293EC0C64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489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Monil</a:t>
            </a:r>
            <a:r>
              <a:rPr lang="en-US" dirty="0" smtClean="0"/>
              <a:t> Parikh</a:t>
            </a:r>
          </a:p>
          <a:p>
            <a:r>
              <a:rPr lang="en-US" dirty="0" err="1" smtClean="0"/>
              <a:t>Yogesh</a:t>
            </a:r>
            <a:r>
              <a:rPr lang="en-US" baseline="0" dirty="0" smtClean="0"/>
              <a:t> Patel</a:t>
            </a:r>
          </a:p>
          <a:p>
            <a:r>
              <a:rPr lang="en-US" baseline="0" dirty="0" err="1" smtClean="0"/>
              <a:t>Chinar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Vartak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CEA9E-63CD-480D-A1C0-EB293EC0C64A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9254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CEA9E-63CD-480D-A1C0-EB293EC0C64A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6970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DES based on irrational number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CEA9E-63CD-480D-A1C0-EB293EC0C64A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6700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GENERATION</a:t>
            </a:r>
            <a:r>
              <a:rPr lang="en-US" baseline="0" dirty="0" smtClean="0"/>
              <a:t> OF IRRATIONAL NUMBER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CEA9E-63CD-480D-A1C0-EB293EC0C64A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6681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Advantages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CEA9E-63CD-480D-A1C0-EB293EC0C64A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15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	THANK</a:t>
            </a:r>
            <a:r>
              <a:rPr lang="en-US" baseline="0" dirty="0" smtClean="0"/>
              <a:t> YOU...........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CEA9E-63CD-480D-A1C0-EB293EC0C64A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5478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AC6B-C293-465B-B1DE-B77533F6361E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06308-3411-41CF-8566-78A650F150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AC6B-C293-465B-B1DE-B77533F6361E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06308-3411-41CF-8566-78A650F150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AC6B-C293-465B-B1DE-B77533F6361E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06308-3411-41CF-8566-78A650F150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AC6B-C293-465B-B1DE-B77533F6361E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06308-3411-41CF-8566-78A650F150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AC6B-C293-465B-B1DE-B77533F6361E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06308-3411-41CF-8566-78A650F150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AC6B-C293-465B-B1DE-B77533F6361E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06308-3411-41CF-8566-78A650F150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AC6B-C293-465B-B1DE-B77533F6361E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06308-3411-41CF-8566-78A650F150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AC6B-C293-465B-B1DE-B77533F6361E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06308-3411-41CF-8566-78A650F150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AC6B-C293-465B-B1DE-B77533F6361E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06308-3411-41CF-8566-78A650F150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AC6B-C293-465B-B1DE-B77533F6361E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06308-3411-41CF-8566-78A650F150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AC6B-C293-465B-B1DE-B77533F6361E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06308-3411-41CF-8566-78A650F150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71AC6B-C293-465B-B1DE-B77533F6361E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306308-3411-41CF-8566-78A650F1502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38200" y="685800"/>
            <a:ext cx="7467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IMPROVED DES ALGORITHM BASED ON IRRATIONAL NUMBERS</a:t>
            </a:r>
          </a:p>
        </p:txBody>
      </p:sp>
      <p:sp>
        <p:nvSpPr>
          <p:cNvPr id="5" name="Rectangle 4"/>
          <p:cNvSpPr/>
          <p:nvPr/>
        </p:nvSpPr>
        <p:spPr>
          <a:xfrm>
            <a:off x="3200400" y="2971800"/>
            <a:ext cx="2590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err="1" smtClean="0"/>
              <a:t>Namira</a:t>
            </a:r>
            <a:endParaRPr lang="en-US" sz="2800" dirty="0" smtClean="0"/>
          </a:p>
          <a:p>
            <a:pPr algn="ctr"/>
            <a:r>
              <a:rPr lang="en-US" sz="2800" dirty="0" smtClean="0"/>
              <a:t>www.nn4e.com</a:t>
            </a:r>
            <a:endParaRPr lang="en-US" sz="28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04800" y="1676400"/>
            <a:ext cx="81534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NewRomanPSMT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NewRomanPSMT"/>
              </a:rPr>
              <a:t>DES (Data Encryption Standard) is a cryptographic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NewRomanPSMT"/>
              </a:rPr>
              <a:t>standard. However, the applications of it are limited</a:t>
            </a:r>
            <a:r>
              <a:rPr lang="en-US" sz="2400" dirty="0">
                <a:latin typeface="Arial" pitchFamily="34" charset="0"/>
                <a:ea typeface="Times New Roman" pitchFamily="18" charset="0"/>
                <a:cs typeface="TimesNewRomanPSMT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NewRomanPSMT"/>
              </a:rPr>
              <a:t>because of the small key space.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NewRomanPSM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400" dirty="0">
              <a:latin typeface="Calibri" pitchFamily="34" charset="0"/>
              <a:ea typeface="Times New Roman" pitchFamily="18" charset="0"/>
              <a:cs typeface="TimesNewRomanPSM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NewRomanPSMT"/>
              </a:rPr>
              <a:t>Based on irrational</a:t>
            </a:r>
            <a:r>
              <a:rPr lang="en-US" sz="2400" dirty="0">
                <a:latin typeface="Arial" pitchFamily="34" charset="0"/>
                <a:ea typeface="Times New Roman" pitchFamily="18" charset="0"/>
                <a:cs typeface="TimesNewRomanPSMT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NewRomanPSMT"/>
              </a:rPr>
              <a:t>numbers, an improved scheme that enhances the</a:t>
            </a:r>
            <a:r>
              <a:rPr lang="en-US" sz="2400" dirty="0">
                <a:latin typeface="Arial" pitchFamily="34" charset="0"/>
                <a:ea typeface="Times New Roman" pitchFamily="18" charset="0"/>
                <a:cs typeface="TimesNewRomanPSMT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NewRomanPSMT"/>
              </a:rPr>
              <a:t>randomness of sub-Key is proposed, in which the</a:t>
            </a:r>
            <a:r>
              <a:rPr lang="en-US" sz="2400" dirty="0">
                <a:latin typeface="Arial" pitchFamily="34" charset="0"/>
                <a:ea typeface="Times New Roman" pitchFamily="18" charset="0"/>
                <a:cs typeface="TimesNewRomanPSMT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NewRomanPSMT"/>
              </a:rPr>
              <a:t>permutation is controlled by irrational number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3400" y="457200"/>
            <a:ext cx="32185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INTRODUCTION</a:t>
            </a:r>
            <a:endParaRPr lang="en-US" sz="3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81000" y="914400"/>
            <a:ext cx="8763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NewRomanPSMT"/>
              </a:rPr>
              <a:t>The plaintext is encrypted to cipher text by the key</a:t>
            </a:r>
            <a:r>
              <a:rPr lang="en-US" sz="2400" dirty="0">
                <a:latin typeface="Arial" pitchFamily="34" charset="0"/>
                <a:ea typeface="Times New Roman" pitchFamily="18" charset="0"/>
                <a:cs typeface="TimesNewRomanPSMT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NewRomanPSMT"/>
              </a:rPr>
              <a:t>with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>
                <a:latin typeface="Calibri" pitchFamily="34" charset="0"/>
                <a:ea typeface="Times New Roman" pitchFamily="18" charset="0"/>
                <a:cs typeface="TimesNewRomanPSMT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NewRomanPSMT"/>
              </a:rPr>
              <a:t>a length of 64 bits, in which 56 bits are used for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TimesNewRomanPSM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NewRomanPSMT"/>
              </a:rPr>
              <a:t>encryption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.</a:t>
            </a: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533400" y="2895600"/>
            <a:ext cx="8610600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NewRomanPSMT" charset="0"/>
              </a:rPr>
              <a:t>It is no longer a question to attack the 56-bit key</a:t>
            </a:r>
            <a:r>
              <a:rPr lang="en-US" sz="2400" dirty="0">
                <a:latin typeface="Arial" pitchFamily="34" charset="0"/>
                <a:ea typeface="Times New Roman" pitchFamily="18" charset="0"/>
                <a:cs typeface="TimesNewRomanPSMT" charset="0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NewRomanPSMT" charset="0"/>
              </a:rPr>
              <a:t>with the development of computer technology. The</a:t>
            </a:r>
            <a:r>
              <a:rPr lang="en-US" sz="2400" dirty="0">
                <a:latin typeface="Arial" pitchFamily="34" charset="0"/>
                <a:ea typeface="Times New Roman" pitchFamily="18" charset="0"/>
                <a:cs typeface="TimesNewRomanPSMT" charset="0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NewRomanPSMT" charset="0"/>
              </a:rPr>
              <a:t>attacker can decipher DES within 20 hours through</a:t>
            </a:r>
            <a:r>
              <a:rPr lang="en-US" sz="2400" dirty="0">
                <a:latin typeface="Arial" pitchFamily="34" charset="0"/>
                <a:ea typeface="Times New Roman" pitchFamily="18" charset="0"/>
                <a:cs typeface="TimesNewRomanPSMT" charset="0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NewRomanPSMT" charset="0"/>
              </a:rPr>
              <a:t>exhaustive key search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1295400"/>
            <a:ext cx="60960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1600200" y="457200"/>
            <a:ext cx="5638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DES based on irrational number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04800" y="2133600"/>
            <a:ext cx="83820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000" dirty="0" smtClean="0"/>
              <a:t>The </a:t>
            </a:r>
            <a:r>
              <a:rPr lang="en-US" sz="2000" dirty="0"/>
              <a:t>64-bit key </a:t>
            </a:r>
            <a:r>
              <a:rPr lang="en-US" sz="2000" dirty="0" smtClean="0"/>
              <a:t>is controlled </a:t>
            </a:r>
            <a:r>
              <a:rPr lang="en-US" sz="2000" dirty="0"/>
              <a:t>by irrational number to shift before the sub-key</a:t>
            </a:r>
          </a:p>
          <a:p>
            <a:r>
              <a:rPr lang="en-US" sz="2000" dirty="0"/>
              <a:t>being produced. Therefore the key is not directly </a:t>
            </a:r>
            <a:r>
              <a:rPr lang="en-US" sz="2000" dirty="0" smtClean="0"/>
              <a:t>involved in </a:t>
            </a:r>
            <a:r>
              <a:rPr lang="en-US" sz="2000" dirty="0"/>
              <a:t>the production of the sub-keys.</a:t>
            </a:r>
          </a:p>
          <a:p>
            <a:endParaRPr lang="en-US" sz="2000" dirty="0" smtClean="0"/>
          </a:p>
          <a:p>
            <a:pPr>
              <a:buFont typeface="Wingdings" pitchFamily="2" charset="2"/>
              <a:buChar char="Ø"/>
            </a:pPr>
            <a:r>
              <a:rPr lang="en-US" sz="2000" dirty="0" smtClean="0"/>
              <a:t>In </a:t>
            </a:r>
            <a:r>
              <a:rPr lang="en-US" sz="2000" dirty="0"/>
              <a:t>order to increase the randomness of sub-key, </a:t>
            </a:r>
            <a:r>
              <a:rPr lang="en-US" sz="2000" dirty="0" smtClean="0"/>
              <a:t>the production </a:t>
            </a:r>
            <a:r>
              <a:rPr lang="en-US" sz="2000" dirty="0"/>
              <a:t>and the selection of ‘a’ and ‘b’ are </a:t>
            </a:r>
            <a:r>
              <a:rPr lang="en-US" sz="2000" dirty="0" smtClean="0"/>
              <a:t>all controlled </a:t>
            </a:r>
            <a:r>
              <a:rPr lang="en-US" sz="2000" dirty="0"/>
              <a:t>by irrational number.  </a:t>
            </a:r>
            <a:r>
              <a:rPr lang="en-US" sz="2000" dirty="0" smtClean="0"/>
              <a:t>The Location information </a:t>
            </a:r>
            <a:r>
              <a:rPr lang="en-US" sz="2000" dirty="0"/>
              <a:t>of ‘a’ and ‘b’, used for shifting, is </a:t>
            </a:r>
            <a:r>
              <a:rPr lang="en-US" sz="2000" dirty="0" smtClean="0"/>
              <a:t>transmitted to </a:t>
            </a:r>
            <a:r>
              <a:rPr lang="en-US" sz="2000" dirty="0"/>
              <a:t>the </a:t>
            </a:r>
            <a:r>
              <a:rPr lang="en-US" sz="2000" dirty="0" smtClean="0"/>
              <a:t>receiver through </a:t>
            </a:r>
            <a:r>
              <a:rPr lang="en-US" sz="2000" dirty="0"/>
              <a:t>the safe channel. </a:t>
            </a:r>
            <a:r>
              <a:rPr lang="en-US" sz="2000" dirty="0" smtClean="0"/>
              <a:t>The location information </a:t>
            </a:r>
            <a:r>
              <a:rPr lang="en-US" sz="2000" dirty="0"/>
              <a:t>will be one part of the key</a:t>
            </a:r>
            <a:r>
              <a:rPr lang="en-US" sz="2000" dirty="0" smtClean="0"/>
              <a:t>.</a:t>
            </a:r>
            <a:endParaRPr lang="en-US" sz="2000" dirty="0"/>
          </a:p>
        </p:txBody>
      </p:sp>
      <p:sp>
        <p:nvSpPr>
          <p:cNvPr id="3" name="Rectangle 2"/>
          <p:cNvSpPr/>
          <p:nvPr/>
        </p:nvSpPr>
        <p:spPr>
          <a:xfrm>
            <a:off x="1295400" y="838200"/>
            <a:ext cx="68002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GENERATION</a:t>
            </a:r>
            <a:r>
              <a:rPr lang="en-US" sz="3200" b="1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OF IRRATIONAL NUMBER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67000" y="685800"/>
            <a:ext cx="2819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ADVANTAGES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609600" y="1524001"/>
            <a:ext cx="79248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NewRomanPSMT"/>
              </a:rPr>
              <a:t>The running time that DES took as much as</a:t>
            </a:r>
            <a:r>
              <a:rPr lang="en-US" sz="2400" dirty="0">
                <a:latin typeface="Arial" pitchFamily="34" charset="0"/>
                <a:ea typeface="Times New Roman" pitchFamily="18" charset="0"/>
                <a:cs typeface="TimesNewRomanPSMT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NewRomanPSMT"/>
              </a:rPr>
              <a:t>that of the DES based on irrational number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NewRomanPSM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NewRomanPSMT"/>
              </a:rPr>
              <a:t>Based on the same plain text and key , the</a:t>
            </a:r>
            <a:r>
              <a:rPr lang="en-US" sz="2400" dirty="0">
                <a:latin typeface="Arial" pitchFamily="34" charset="0"/>
                <a:ea typeface="Times New Roman" pitchFamily="18" charset="0"/>
                <a:cs typeface="TimesNewRomanPSMT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NewRomanPSMT"/>
              </a:rPr>
              <a:t>cipher text of DES after several simulations is </a:t>
            </a:r>
            <a:r>
              <a: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NewRomanPSMT"/>
              </a:rPr>
              <a:t>the same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NewRomanPSM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400" dirty="0">
              <a:latin typeface="Calibri" pitchFamily="34" charset="0"/>
              <a:ea typeface="Times New Roman" pitchFamily="18" charset="0"/>
              <a:cs typeface="TimesNewRomanPSM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05000" y="2743200"/>
            <a:ext cx="408483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/>
              <a:t>THANK</a:t>
            </a:r>
            <a:r>
              <a:rPr lang="en-US" sz="4000" baseline="0" dirty="0" smtClean="0"/>
              <a:t> YOU...........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287</Words>
  <Application>Microsoft Office PowerPoint</Application>
  <PresentationFormat>On-screen Show (4:3)</PresentationFormat>
  <Paragraphs>38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Times New Roman</vt:lpstr>
      <vt:lpstr>TimesNewRomanPSMT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tcet</dc:creator>
  <cp:lastModifiedBy>admin</cp:lastModifiedBy>
  <cp:revision>7</cp:revision>
  <dcterms:created xsi:type="dcterms:W3CDTF">2011-10-10T22:59:22Z</dcterms:created>
  <dcterms:modified xsi:type="dcterms:W3CDTF">2017-10-02T09:31:59Z</dcterms:modified>
</cp:coreProperties>
</file>